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7"/>
  </p:notesMasterIdLst>
  <p:sldIdLst>
    <p:sldId id="261" r:id="rId2"/>
    <p:sldId id="265" r:id="rId3"/>
    <p:sldId id="268" r:id="rId4"/>
    <p:sldId id="266" r:id="rId5"/>
    <p:sldId id="271" r:id="rId6"/>
    <p:sldId id="276" r:id="rId7"/>
    <p:sldId id="273" r:id="rId8"/>
    <p:sldId id="274" r:id="rId9"/>
    <p:sldId id="278" r:id="rId10"/>
    <p:sldId id="285" r:id="rId11"/>
    <p:sldId id="280" r:id="rId12"/>
    <p:sldId id="282" r:id="rId13"/>
    <p:sldId id="283" r:id="rId14"/>
    <p:sldId id="284" r:id="rId15"/>
    <p:sldId id="267" r:id="rId16"/>
    <p:sldId id="269" r:id="rId17"/>
    <p:sldId id="270" r:id="rId18"/>
    <p:sldId id="264" r:id="rId19"/>
    <p:sldId id="272" r:id="rId20"/>
    <p:sldId id="277" r:id="rId21"/>
    <p:sldId id="287" r:id="rId22"/>
    <p:sldId id="288" r:id="rId23"/>
    <p:sldId id="289" r:id="rId24"/>
    <p:sldId id="290" r:id="rId25"/>
    <p:sldId id="291" r:id="rId26"/>
    <p:sldId id="292" r:id="rId27"/>
    <p:sldId id="286" r:id="rId28"/>
    <p:sldId id="341" r:id="rId29"/>
    <p:sldId id="342" r:id="rId30"/>
    <p:sldId id="344" r:id="rId31"/>
    <p:sldId id="345" r:id="rId32"/>
    <p:sldId id="352" r:id="rId33"/>
    <p:sldId id="293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4" r:id="rId42"/>
    <p:sldId id="294" r:id="rId43"/>
    <p:sldId id="295" r:id="rId44"/>
    <p:sldId id="306" r:id="rId45"/>
    <p:sldId id="316" r:id="rId46"/>
    <p:sldId id="307" r:id="rId47"/>
    <p:sldId id="309" r:id="rId48"/>
    <p:sldId id="308" r:id="rId49"/>
    <p:sldId id="310" r:id="rId50"/>
    <p:sldId id="311" r:id="rId51"/>
    <p:sldId id="312" r:id="rId52"/>
    <p:sldId id="313" r:id="rId53"/>
    <p:sldId id="353" r:id="rId54"/>
    <p:sldId id="314" r:id="rId55"/>
    <p:sldId id="275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37" r:id="rId64"/>
    <p:sldId id="325" r:id="rId65"/>
    <p:sldId id="327" r:id="rId66"/>
    <p:sldId id="328" r:id="rId67"/>
    <p:sldId id="329" r:id="rId68"/>
    <p:sldId id="330" r:id="rId69"/>
    <p:sldId id="331" r:id="rId70"/>
    <p:sldId id="334" r:id="rId71"/>
    <p:sldId id="354" r:id="rId72"/>
    <p:sldId id="335" r:id="rId73"/>
    <p:sldId id="336" r:id="rId74"/>
    <p:sldId id="347" r:id="rId75"/>
    <p:sldId id="339" r:id="rId76"/>
    <p:sldId id="340" r:id="rId77"/>
    <p:sldId id="349" r:id="rId78"/>
    <p:sldId id="351" r:id="rId79"/>
    <p:sldId id="355" r:id="rId80"/>
    <p:sldId id="350" r:id="rId81"/>
    <p:sldId id="338" r:id="rId82"/>
    <p:sldId id="317" r:id="rId83"/>
    <p:sldId id="356" r:id="rId84"/>
    <p:sldId id="348" r:id="rId85"/>
    <p:sldId id="259" r:id="rId86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Ikke-navngivet sektion" id="{1F88DFB5-D301-400D-9D04-0C28F9FBABCA}">
          <p14:sldIdLst>
            <p14:sldId id="261"/>
            <p14:sldId id="265"/>
            <p14:sldId id="268"/>
            <p14:sldId id="266"/>
            <p14:sldId id="271"/>
            <p14:sldId id="276"/>
            <p14:sldId id="273"/>
            <p14:sldId id="274"/>
            <p14:sldId id="278"/>
            <p14:sldId id="285"/>
            <p14:sldId id="280"/>
            <p14:sldId id="282"/>
            <p14:sldId id="283"/>
            <p14:sldId id="284"/>
            <p14:sldId id="267"/>
            <p14:sldId id="269"/>
            <p14:sldId id="270"/>
            <p14:sldId id="264"/>
            <p14:sldId id="272"/>
            <p14:sldId id="277"/>
            <p14:sldId id="287"/>
            <p14:sldId id="288"/>
            <p14:sldId id="289"/>
            <p14:sldId id="290"/>
            <p14:sldId id="291"/>
            <p14:sldId id="292"/>
            <p14:sldId id="286"/>
            <p14:sldId id="341"/>
            <p14:sldId id="342"/>
            <p14:sldId id="344"/>
            <p14:sldId id="345"/>
            <p14:sldId id="352"/>
            <p14:sldId id="293"/>
            <p14:sldId id="296"/>
            <p14:sldId id="297"/>
            <p14:sldId id="298"/>
            <p14:sldId id="299"/>
            <p14:sldId id="300"/>
            <p14:sldId id="301"/>
            <p14:sldId id="302"/>
            <p14:sldId id="304"/>
            <p14:sldId id="294"/>
            <p14:sldId id="295"/>
            <p14:sldId id="306"/>
            <p14:sldId id="316"/>
            <p14:sldId id="307"/>
            <p14:sldId id="309"/>
            <p14:sldId id="308"/>
            <p14:sldId id="310"/>
            <p14:sldId id="311"/>
            <p14:sldId id="312"/>
            <p14:sldId id="313"/>
            <p14:sldId id="353"/>
            <p14:sldId id="314"/>
            <p14:sldId id="275"/>
            <p14:sldId id="318"/>
            <p14:sldId id="319"/>
            <p14:sldId id="320"/>
            <p14:sldId id="321"/>
            <p14:sldId id="322"/>
            <p14:sldId id="323"/>
            <p14:sldId id="324"/>
            <p14:sldId id="337"/>
            <p14:sldId id="325"/>
            <p14:sldId id="327"/>
            <p14:sldId id="328"/>
            <p14:sldId id="329"/>
            <p14:sldId id="330"/>
            <p14:sldId id="331"/>
            <p14:sldId id="334"/>
            <p14:sldId id="354"/>
            <p14:sldId id="335"/>
            <p14:sldId id="336"/>
            <p14:sldId id="347"/>
            <p14:sldId id="339"/>
            <p14:sldId id="340"/>
            <p14:sldId id="349"/>
            <p14:sldId id="351"/>
            <p14:sldId id="355"/>
            <p14:sldId id="350"/>
            <p14:sldId id="338"/>
            <p14:sldId id="317"/>
            <p14:sldId id="356"/>
            <p14:sldId id="348"/>
            <p14:sldId id="25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nt Hanse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76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9" autoAdjust="0"/>
    <p:restoredTop sz="95540" autoAdjust="0"/>
  </p:normalViewPr>
  <p:slideViewPr>
    <p:cSldViewPr>
      <p:cViewPr>
        <p:scale>
          <a:sx n="95" d="100"/>
          <a:sy n="95" d="100"/>
        </p:scale>
        <p:origin x="-150" y="1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8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A1732-C9B1-4BE0-B23A-01DCFCB3912C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6C91F-4754-4F2C-B079-65C4A8C06955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29686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6C91F-4754-4F2C-B079-65C4A8C06955}" type="slidenum">
              <a:rPr lang="da-DK" smtClean="0"/>
              <a:pPr/>
              <a:t>55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11548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7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675725"/>
            <a:ext cx="5467557" cy="5185327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4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4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6"/>
            <a:ext cx="7123080" cy="92447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3" y="1809750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5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3" y="2389191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1" y="2389191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9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5" y="446089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51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2" name="Oval 31"/>
          <p:cNvSpPr/>
          <p:nvPr/>
        </p:nvSpPr>
        <p:spPr>
          <a:xfrm>
            <a:off x="5479248" y="1436863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5650542" y="1411793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424146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718763" y="2083428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132092" y="993077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059597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148802" y="1060595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da-DK" dirty="0" smtClean="0"/>
              <a:t>Klik på ikonet for at tilføje et billede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3" y="675726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FAA44391-F5B0-4220-8C63-736F79CE4895}" type="datetimeFigureOut">
              <a:rPr lang="da-DK" smtClean="0"/>
              <a:pPr/>
              <a:t>26-10-2013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6" y="5951812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9" y="5951812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E2A614D7-0034-485D-AA6D-D5AA8BDF02BC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61" name="Group 60"/>
          <p:cNvGrpSpPr/>
          <p:nvPr/>
        </p:nvGrpSpPr>
        <p:grpSpPr>
          <a:xfrm>
            <a:off x="-33595" y="2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98.jpe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8316"/>
            <a:ext cx="9144000" cy="6799684"/>
          </a:xfrm>
        </p:spPr>
        <p:txBody>
          <a:bodyPr/>
          <a:lstStyle/>
          <a:p>
            <a:pPr algn="ctr"/>
            <a:r>
              <a:rPr lang="da-DK" sz="9600" spc="300" dirty="0" smtClean="0">
                <a:solidFill>
                  <a:srgbClr val="00B050"/>
                </a:solidFill>
                <a:latin typeface="Brush Script MT" pitchFamily="66" charset="0"/>
              </a:rPr>
              <a:t>Bowlingkluben</a:t>
            </a:r>
            <a:br>
              <a:rPr lang="da-DK" sz="9600" spc="300" dirty="0" smtClean="0">
                <a:solidFill>
                  <a:srgbClr val="00B050"/>
                </a:solidFill>
                <a:latin typeface="Brush Script MT" pitchFamily="66" charset="0"/>
              </a:rPr>
            </a:br>
            <a:r>
              <a:rPr lang="da-DK" sz="9600" spc="300" dirty="0" smtClean="0">
                <a:solidFill>
                  <a:srgbClr val="00B050"/>
                </a:solidFill>
                <a:latin typeface="Brush Script MT" pitchFamily="66" charset="0"/>
              </a:rPr>
              <a:t>Brasilia</a:t>
            </a:r>
            <a:r>
              <a:rPr lang="da-DK" sz="9600" spc="300" dirty="0" smtClean="0">
                <a:solidFill>
                  <a:srgbClr val="00B050"/>
                </a:solidFill>
                <a:latin typeface="Britannic Bold" pitchFamily="34" charset="0"/>
              </a:rPr>
              <a:t/>
            </a:r>
            <a:br>
              <a:rPr lang="da-DK" sz="9600" spc="300" dirty="0" smtClean="0">
                <a:solidFill>
                  <a:srgbClr val="00B050"/>
                </a:solidFill>
                <a:latin typeface="Britannic Bold" pitchFamily="34" charset="0"/>
              </a:rPr>
            </a:br>
            <a:r>
              <a:rPr lang="da-DK" sz="9600" spc="300" dirty="0" smtClean="0">
                <a:solidFill>
                  <a:srgbClr val="00B050"/>
                </a:solidFill>
                <a:latin typeface="Brush Script MT" pitchFamily="66" charset="0"/>
              </a:rPr>
              <a:t>50 år</a:t>
            </a:r>
            <a:endParaRPr lang="da-DK" sz="9600" spc="300" dirty="0">
              <a:solidFill>
                <a:srgbClr val="00B050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18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332656"/>
            <a:ext cx="9057191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7178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52" y="260648"/>
            <a:ext cx="8950244" cy="608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2928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285830"/>
            <a:ext cx="9073008" cy="616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9296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332656"/>
            <a:ext cx="9057190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302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61" y="332656"/>
            <a:ext cx="8950635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31348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99872"/>
            <a:ext cx="7560840" cy="67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782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10000">
        <p:checker/>
      </p:transition>
    </mc:Choice>
    <mc:Fallback>
      <p:transition spd="slow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24023" cy="410445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023" y="2339714"/>
            <a:ext cx="4490819" cy="44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68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10000">
        <p:split orient="vert"/>
      </p:transition>
    </mc:Choice>
    <mc:Fallback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" y="0"/>
            <a:ext cx="4493231" cy="401243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924944"/>
            <a:ext cx="449692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417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:fad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3" t="2271" r="8562"/>
          <a:stretch/>
        </p:blipFill>
        <p:spPr>
          <a:xfrm>
            <a:off x="816428" y="111266"/>
            <a:ext cx="7427980" cy="670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589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6" t="1849" r="1977"/>
          <a:stretch/>
        </p:blipFill>
        <p:spPr>
          <a:xfrm>
            <a:off x="35496" y="39554"/>
            <a:ext cx="4896544" cy="560181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8552" y="586755"/>
            <a:ext cx="4139952" cy="62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55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7000">
        <p:fade/>
      </p:transition>
    </mc:Choice>
    <mc:Fallback>
      <p:transition spd="slow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ekstboks 3"/>
          <p:cNvSpPr txBox="1"/>
          <p:nvPr/>
        </p:nvSpPr>
        <p:spPr>
          <a:xfrm>
            <a:off x="7452320" y="1736102"/>
            <a:ext cx="15841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600" dirty="0" smtClean="0">
                <a:latin typeface="Brush Script MT" pitchFamily="66" charset="0"/>
              </a:rPr>
              <a:t>21</a:t>
            </a:r>
          </a:p>
          <a:p>
            <a:pPr algn="ctr"/>
            <a:r>
              <a:rPr lang="da-DK" sz="4400" dirty="0" smtClean="0">
                <a:latin typeface="Brush Script MT" pitchFamily="66" charset="0"/>
              </a:rPr>
              <a:t>Oktober</a:t>
            </a:r>
          </a:p>
          <a:p>
            <a:pPr algn="ctr"/>
            <a:r>
              <a:rPr lang="da-DK" sz="6600" dirty="0" smtClean="0">
                <a:latin typeface="Brush Script MT" pitchFamily="66" charset="0"/>
              </a:rPr>
              <a:t>1963</a:t>
            </a:r>
            <a:endParaRPr lang="da-DK" sz="6600" dirty="0">
              <a:latin typeface="Brush Script MT" pitchFamily="66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9467"/>
            <a:ext cx="7452320" cy="704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548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Click="0" advTm="13000">
        <p:fade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705" y="16340"/>
            <a:ext cx="5789447" cy="672502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38855"/>
            <a:ext cx="2016224" cy="682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179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Vandret skriftrulle 5"/>
          <p:cNvSpPr/>
          <p:nvPr/>
        </p:nvSpPr>
        <p:spPr>
          <a:xfrm>
            <a:off x="1315175" y="0"/>
            <a:ext cx="6065137" cy="1052736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5400" b="1" dirty="0" smtClean="0">
                <a:solidFill>
                  <a:srgbClr val="00B050"/>
                </a:solidFill>
                <a:latin typeface="Brush Script MT" pitchFamily="66" charset="0"/>
              </a:rPr>
              <a:t>Brasilia 20 År</a:t>
            </a:r>
            <a:endParaRPr lang="da-DK" sz="5400" b="1" dirty="0">
              <a:solidFill>
                <a:srgbClr val="00B050"/>
              </a:solidFill>
              <a:latin typeface="Brush Script MT" pitchFamily="66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981834"/>
            <a:ext cx="9036496" cy="560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648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116632"/>
            <a:ext cx="903649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516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8640"/>
            <a:ext cx="8933362" cy="64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119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"/>
          <a:stretch/>
        </p:blipFill>
        <p:spPr>
          <a:xfrm>
            <a:off x="107504" y="188640"/>
            <a:ext cx="8882743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953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7504" y="188640"/>
            <a:ext cx="890485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811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000">
        <p:fad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188640"/>
            <a:ext cx="902109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667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1614" y="62708"/>
            <a:ext cx="5414681" cy="6750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val billedforklaring 5"/>
          <p:cNvSpPr/>
          <p:nvPr/>
        </p:nvSpPr>
        <p:spPr>
          <a:xfrm>
            <a:off x="4860033" y="243136"/>
            <a:ext cx="2232248" cy="1944216"/>
          </a:xfrm>
          <a:prstGeom prst="wedgeEllipseCallout">
            <a:avLst>
              <a:gd name="adj1" fmla="val -56849"/>
              <a:gd name="adj2" fmla="val 5218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>
                <a:solidFill>
                  <a:schemeClr val="tx1"/>
                </a:solidFill>
                <a:latin typeface="Freestyle Script" pitchFamily="66" charset="0"/>
              </a:rPr>
              <a:t>Vi ses igen til 25 års jubilæet !</a:t>
            </a:r>
            <a:endParaRPr lang="da-DK" sz="3200" dirty="0">
              <a:solidFill>
                <a:schemeClr val="tx1"/>
              </a:solidFill>
              <a:latin typeface="Freestyle Script" pitchFamily="66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4877411" y="338081"/>
            <a:ext cx="2016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dirty="0" smtClean="0">
                <a:solidFill>
                  <a:srgbClr val="00B050"/>
                </a:solidFill>
                <a:latin typeface="Freestyle Script" pitchFamily="66" charset="0"/>
              </a:rPr>
              <a:t>Vi ses igen</a:t>
            </a:r>
          </a:p>
          <a:p>
            <a:pPr algn="ctr"/>
            <a:r>
              <a:rPr lang="da-DK" sz="3600" b="1" dirty="0">
                <a:solidFill>
                  <a:srgbClr val="00B050"/>
                </a:solidFill>
                <a:latin typeface="Freestyle Script" pitchFamily="66" charset="0"/>
              </a:rPr>
              <a:t>t</a:t>
            </a:r>
            <a:r>
              <a:rPr lang="da-DK" sz="3600" b="1" dirty="0" smtClean="0">
                <a:solidFill>
                  <a:srgbClr val="00B050"/>
                </a:solidFill>
                <a:latin typeface="Freestyle Script" pitchFamily="66" charset="0"/>
              </a:rPr>
              <a:t>il 25 års jubilæet !</a:t>
            </a:r>
            <a:endParaRPr lang="da-DK" sz="3600" b="1" dirty="0">
              <a:solidFill>
                <a:srgbClr val="00B050"/>
              </a:solidFill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27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9000">
        <p14:rippl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4624"/>
            <a:ext cx="8778793" cy="677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28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04664"/>
            <a:ext cx="8803003" cy="599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368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circle/>
      </p:transition>
    </mc:Choice>
    <mc:Fallback>
      <p:transition spd="slow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10141"/>
            <a:ext cx="4711020" cy="465305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2264594"/>
            <a:ext cx="3798078" cy="395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660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7672" y="145090"/>
            <a:ext cx="5921207" cy="667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356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000">
        <p:circle/>
      </p:transition>
    </mc:Choice>
    <mc:Fallback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04664"/>
            <a:ext cx="8856984" cy="60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97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circle/>
      </p:transition>
    </mc:Choice>
    <mc:Fallback>
      <p:transition spd="slow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3" y="662460"/>
            <a:ext cx="8936285" cy="55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6685218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Opadbuet bånd 2"/>
          <p:cNvSpPr/>
          <p:nvPr/>
        </p:nvSpPr>
        <p:spPr>
          <a:xfrm>
            <a:off x="2267744" y="34686"/>
            <a:ext cx="4248472" cy="1031584"/>
          </a:xfrm>
          <a:prstGeom prst="ellipseRibbon2">
            <a:avLst>
              <a:gd name="adj1" fmla="val 26564"/>
              <a:gd name="adj2" fmla="val 50000"/>
              <a:gd name="adj3" fmla="val 12500"/>
            </a:avLst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800" dirty="0" smtClean="0">
                <a:solidFill>
                  <a:srgbClr val="00B050"/>
                </a:solidFill>
                <a:latin typeface="Freestyle Script" pitchFamily="66" charset="0"/>
              </a:rPr>
              <a:t>  </a:t>
            </a:r>
            <a:endParaRPr lang="da-DK" sz="8800" dirty="0">
              <a:solidFill>
                <a:srgbClr val="00B050"/>
              </a:solidFill>
              <a:latin typeface="Freestyle Script" pitchFamily="66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510" y="1055452"/>
            <a:ext cx="8370802" cy="5752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kstboks 4"/>
          <p:cNvSpPr txBox="1"/>
          <p:nvPr/>
        </p:nvSpPr>
        <p:spPr>
          <a:xfrm>
            <a:off x="3625534" y="34686"/>
            <a:ext cx="132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eestyle Script" pitchFamily="66" charset="0"/>
              </a:rPr>
              <a:t>25 År.</a:t>
            </a:r>
            <a:endParaRPr lang="da-DK" sz="4400" b="1" dirty="0">
              <a:solidFill>
                <a:schemeClr val="accent2">
                  <a:lumMod val="60000"/>
                  <a:lumOff val="40000"/>
                </a:schemeClr>
              </a:solidFill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24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over/>
      </p:transition>
    </mc:Choice>
    <mc:Fallback>
      <p:transition spd="slow" advClick="0" advTm="8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1542"/>
            <a:ext cx="8928992" cy="6343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4043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332656"/>
            <a:ext cx="8982127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7942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260648"/>
            <a:ext cx="9011615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6638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3" y="188640"/>
            <a:ext cx="9116399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1621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260648"/>
            <a:ext cx="907780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6795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97" y="260648"/>
            <a:ext cx="9077807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3848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700808"/>
            <a:ext cx="4968552" cy="4993312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4" r="2555" b="2478"/>
          <a:stretch/>
        </p:blipFill>
        <p:spPr>
          <a:xfrm>
            <a:off x="5110201" y="1700808"/>
            <a:ext cx="3878723" cy="36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45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57" y="332656"/>
            <a:ext cx="9082825" cy="624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0531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260648"/>
            <a:ext cx="9146478" cy="633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6846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1" y="1"/>
            <a:ext cx="7416825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93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872796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693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:fad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6530" y="116632"/>
            <a:ext cx="7125113" cy="2004595"/>
          </a:xfrm>
        </p:spPr>
        <p:txBody>
          <a:bodyPr>
            <a:noAutofit/>
          </a:bodyPr>
          <a:lstStyle/>
          <a:p>
            <a:pPr algn="ctr"/>
            <a:r>
              <a:rPr lang="da-DK" b="1" dirty="0" smtClean="0">
                <a:latin typeface="Gabriola" pitchFamily="82" charset="0"/>
                <a:cs typeface="KodchiangUPC" pitchFamily="18" charset="-34"/>
              </a:rPr>
              <a:t> </a:t>
            </a:r>
            <a:r>
              <a:rPr lang="da-DK" sz="4000" b="1" dirty="0">
                <a:latin typeface="Gabriola" pitchFamily="82" charset="0"/>
                <a:cs typeface="KodchiangUPC" pitchFamily="18" charset="-34"/>
              </a:rPr>
              <a:t>U</a:t>
            </a:r>
            <a:r>
              <a:rPr lang="da-DK" sz="4000" b="1" dirty="0" smtClean="0">
                <a:latin typeface="Gabriola" pitchFamily="82" charset="0"/>
                <a:cs typeface="KodchiangUPC" pitchFamily="18" charset="-34"/>
              </a:rPr>
              <a:t>ngdomsafdeling</a:t>
            </a:r>
            <a:r>
              <a:rPr lang="da-DK" b="1" dirty="0" smtClean="0">
                <a:latin typeface="Gabriola" pitchFamily="82" charset="0"/>
                <a:cs typeface="KodchiangUPC" pitchFamily="18" charset="-34"/>
              </a:rPr>
              <a:t> - også med  mange  flotte  resultater </a:t>
            </a:r>
            <a:r>
              <a:rPr lang="da-DK" sz="5400" b="1" dirty="0">
                <a:latin typeface="KodchiangUPC" pitchFamily="18" charset="-34"/>
                <a:cs typeface="KodchiangUPC" pitchFamily="18" charset="-34"/>
              </a:rPr>
              <a:t/>
            </a:r>
            <a:br>
              <a:rPr lang="da-DK" sz="5400" b="1" dirty="0">
                <a:latin typeface="KodchiangUPC" pitchFamily="18" charset="-34"/>
                <a:cs typeface="KodchiangUPC" pitchFamily="18" charset="-34"/>
              </a:rPr>
            </a:br>
            <a:endParaRPr lang="da-DK" sz="5400" b="1" dirty="0">
              <a:latin typeface="KodchiangUPC" pitchFamily="18" charset="-34"/>
              <a:cs typeface="KodchiangUPC" pitchFamily="18" charset="-34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049" y="1196752"/>
            <a:ext cx="8063313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341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06" y="98289"/>
            <a:ext cx="5846238" cy="6698240"/>
          </a:xfrm>
          <a:prstGeom prst="rect">
            <a:avLst/>
          </a:prstGeom>
        </p:spPr>
      </p:pic>
      <p:sp>
        <p:nvSpPr>
          <p:cNvPr id="9" name="Tekstboks 8"/>
          <p:cNvSpPr txBox="1"/>
          <p:nvPr/>
        </p:nvSpPr>
        <p:spPr>
          <a:xfrm>
            <a:off x="6372659" y="1340768"/>
            <a:ext cx="22605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4800" dirty="0" smtClean="0">
                <a:solidFill>
                  <a:schemeClr val="bg1"/>
                </a:solidFill>
                <a:latin typeface="Algerian" pitchFamily="82" charset="0"/>
              </a:rPr>
              <a:t>Et</a:t>
            </a:r>
          </a:p>
          <a:p>
            <a:pPr algn="ctr"/>
            <a:r>
              <a:rPr lang="da-DK" sz="4800" dirty="0">
                <a:solidFill>
                  <a:schemeClr val="bg1"/>
                </a:solidFill>
                <a:latin typeface="Algerian" pitchFamily="82" charset="0"/>
              </a:rPr>
              <a:t>d</a:t>
            </a:r>
            <a:r>
              <a:rPr lang="da-DK" sz="4800" dirty="0" smtClean="0">
                <a:solidFill>
                  <a:schemeClr val="bg1"/>
                </a:solidFill>
                <a:latin typeface="Algerian" pitchFamily="82" charset="0"/>
              </a:rPr>
              <a:t>iplom</a:t>
            </a:r>
          </a:p>
          <a:p>
            <a:pPr algn="ctr"/>
            <a:r>
              <a:rPr lang="da-DK" sz="4800" dirty="0">
                <a:solidFill>
                  <a:schemeClr val="bg1"/>
                </a:solidFill>
                <a:latin typeface="Algerian" pitchFamily="82" charset="0"/>
              </a:rPr>
              <a:t>b</a:t>
            </a:r>
            <a:r>
              <a:rPr lang="da-DK" sz="4800" dirty="0" smtClean="0">
                <a:solidFill>
                  <a:schemeClr val="bg1"/>
                </a:solidFill>
                <a:latin typeface="Algerian" pitchFamily="82" charset="0"/>
              </a:rPr>
              <a:t>lev</a:t>
            </a:r>
          </a:p>
          <a:p>
            <a:pPr algn="ctr"/>
            <a:r>
              <a:rPr lang="da-DK" sz="4800" dirty="0">
                <a:solidFill>
                  <a:schemeClr val="bg1"/>
                </a:solidFill>
                <a:latin typeface="Algerian" pitchFamily="82" charset="0"/>
              </a:rPr>
              <a:t>d</a:t>
            </a:r>
            <a:r>
              <a:rPr lang="da-DK" sz="4800" dirty="0" smtClean="0">
                <a:solidFill>
                  <a:schemeClr val="bg1"/>
                </a:solidFill>
                <a:latin typeface="Algerian" pitchFamily="82" charset="0"/>
              </a:rPr>
              <a:t>et</a:t>
            </a:r>
          </a:p>
          <a:p>
            <a:pPr algn="ctr"/>
            <a:r>
              <a:rPr lang="da-DK" sz="4800" dirty="0" smtClean="0">
                <a:solidFill>
                  <a:schemeClr val="bg1"/>
                </a:solidFill>
                <a:latin typeface="Algerian" pitchFamily="82" charset="0"/>
              </a:rPr>
              <a:t>også</a:t>
            </a:r>
          </a:p>
          <a:p>
            <a:pPr algn="ctr"/>
            <a:r>
              <a:rPr lang="da-DK" sz="4800" dirty="0">
                <a:solidFill>
                  <a:schemeClr val="bg1"/>
                </a:solidFill>
                <a:latin typeface="Algerian" pitchFamily="82" charset="0"/>
              </a:rPr>
              <a:t>t</a:t>
            </a:r>
            <a:r>
              <a:rPr lang="da-DK" sz="4800" dirty="0" smtClean="0">
                <a:solidFill>
                  <a:schemeClr val="bg1"/>
                </a:solidFill>
                <a:latin typeface="Algerian" pitchFamily="82" charset="0"/>
              </a:rPr>
              <a:t>il.</a:t>
            </a:r>
            <a:endParaRPr lang="da-DK" sz="4800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73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>
        <p:wheel spokes="1"/>
      </p:transition>
    </mc:Choice>
    <mc:Fallback>
      <p:transition spd="slow" advClick="0" advTm="10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32656"/>
            <a:ext cx="8881032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278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76672"/>
            <a:ext cx="8817975" cy="62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98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36452"/>
            <a:ext cx="8809234" cy="585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127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174" y="332656"/>
            <a:ext cx="879931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936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88640"/>
            <a:ext cx="3816424" cy="6597352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7" y="163601"/>
            <a:ext cx="3384376" cy="660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66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15000">
        <p:fade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08" y="404664"/>
            <a:ext cx="896448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147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506082"/>
            <a:ext cx="8934675" cy="60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926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08856"/>
            <a:ext cx="4859834" cy="6545899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5" y="139148"/>
            <a:ext cx="3792464" cy="660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003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000">
        <p:fade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26854"/>
            <a:ext cx="8928992" cy="620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153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94230"/>
            <a:ext cx="8928992" cy="59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109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1162" y="188640"/>
            <a:ext cx="7200800" cy="1512168"/>
          </a:xfrm>
        </p:spPr>
        <p:txBody>
          <a:bodyPr/>
          <a:lstStyle/>
          <a:p>
            <a:r>
              <a:rPr lang="da-DK" sz="6600" dirty="0" smtClean="0">
                <a:latin typeface="Freestyle Script" pitchFamily="66" charset="0"/>
              </a:rPr>
              <a:t>Det er ikke kun på banerne vi er go` - også til festerne…...</a:t>
            </a:r>
            <a:endParaRPr lang="da-DK" sz="6600" dirty="0">
              <a:latin typeface="Freestyle Script" pitchFamily="66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079" y="1916832"/>
            <a:ext cx="7154883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862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076056" cy="357301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5" y="3297492"/>
            <a:ext cx="5153965" cy="35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989655"/>
      </p:ext>
    </p:extLst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19" y="3162804"/>
            <a:ext cx="5303355" cy="3695196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228380" cy="35787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21486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66" y="404664"/>
            <a:ext cx="8896902" cy="60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919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75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78497"/>
            <a:ext cx="8714627" cy="57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93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7051"/>
            <a:ext cx="7776863" cy="675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225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000">
        <p:fade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76672"/>
            <a:ext cx="8892480" cy="598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963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548680"/>
            <a:ext cx="8529148" cy="57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268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48680"/>
            <a:ext cx="871124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164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32656"/>
            <a:ext cx="4276152" cy="635492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7844" y="332655"/>
            <a:ext cx="4498652" cy="63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640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92" y="479985"/>
            <a:ext cx="8848054" cy="599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964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48680"/>
            <a:ext cx="8757741" cy="587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232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76672"/>
            <a:ext cx="8759318" cy="58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532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05497"/>
            <a:ext cx="8757664" cy="587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338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25965"/>
            <a:ext cx="8820472" cy="57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44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76672"/>
            <a:ext cx="8820472" cy="58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789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1159892">
            <a:off x="1009443" y="675726"/>
            <a:ext cx="7125113" cy="924475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800" y="146711"/>
            <a:ext cx="8280920" cy="659155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71881">
            <a:off x="4103126" y="1992922"/>
            <a:ext cx="4723339" cy="55367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70514">
            <a:off x="3686340" y="4063262"/>
            <a:ext cx="4788327" cy="102902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1846">
            <a:off x="945368" y="2379053"/>
            <a:ext cx="4283968" cy="120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602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000">
        <p:cover/>
      </p:transition>
    </mc:Choice>
    <mc:Fallback>
      <p:transition spd="slow" advTm="12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617032"/>
            <a:ext cx="8501407" cy="57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23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548680"/>
            <a:ext cx="8826462" cy="59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601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circle/>
      </p:transition>
    </mc:Choice>
    <mc:Fallback>
      <p:transition spd="slow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4378357"/>
            <a:ext cx="3760034" cy="235002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5400600" cy="49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578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0000">
        <p:wheel spokes="1"/>
      </p:transition>
    </mc:Choice>
    <mc:Fallback>
      <p:transition spd="slow" advClick="0" advTm="10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80"/>
          <a:stretch/>
        </p:blipFill>
        <p:spPr>
          <a:xfrm rot="21051342">
            <a:off x="116152" y="1214589"/>
            <a:ext cx="8929650" cy="444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198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6632"/>
            <a:ext cx="8592601" cy="667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184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:fad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262" y="185737"/>
            <a:ext cx="8753475" cy="648652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7431" y="82967"/>
            <a:ext cx="5254849" cy="65892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418338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49" y="404664"/>
            <a:ext cx="8651331" cy="59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880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Tekstboks 4"/>
          <p:cNvSpPr txBox="1"/>
          <p:nvPr/>
        </p:nvSpPr>
        <p:spPr>
          <a:xfrm>
            <a:off x="755576" y="4221089"/>
            <a:ext cx="2016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00B050"/>
                </a:solidFill>
                <a:latin typeface="Lucida Handwriting" pitchFamily="66" charset="0"/>
              </a:rPr>
              <a:t>F M-</a:t>
            </a:r>
          </a:p>
          <a:p>
            <a:pPr algn="ctr"/>
            <a:r>
              <a:rPr lang="da-DK" sz="2800" dirty="0" smtClean="0">
                <a:solidFill>
                  <a:srgbClr val="00B050"/>
                </a:solidFill>
                <a:latin typeface="Lucida Handwriting" pitchFamily="66" charset="0"/>
              </a:rPr>
              <a:t>Old Girls</a:t>
            </a:r>
          </a:p>
          <a:p>
            <a:pPr algn="ctr"/>
            <a:r>
              <a:rPr lang="da-DK" sz="2800" dirty="0">
                <a:solidFill>
                  <a:srgbClr val="00B050"/>
                </a:solidFill>
                <a:latin typeface="Lucida Handwriting" pitchFamily="66" charset="0"/>
              </a:rPr>
              <a:t>a</a:t>
            </a:r>
            <a:r>
              <a:rPr lang="da-DK" sz="2800" dirty="0" smtClean="0">
                <a:solidFill>
                  <a:srgbClr val="00B050"/>
                </a:solidFill>
                <a:latin typeface="Lucida Handwriting" pitchFamily="66" charset="0"/>
              </a:rPr>
              <a:t>nd </a:t>
            </a:r>
          </a:p>
          <a:p>
            <a:pPr algn="ctr"/>
            <a:r>
              <a:rPr lang="da-DK" sz="2800" dirty="0" smtClean="0">
                <a:solidFill>
                  <a:srgbClr val="00B050"/>
                </a:solidFill>
                <a:latin typeface="Lucida Handwriting" pitchFamily="66" charset="0"/>
              </a:rPr>
              <a:t>Old Boys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87762"/>
            <a:ext cx="4932040" cy="3636527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6302" y="3242266"/>
            <a:ext cx="4900194" cy="35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4238438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5" y="116633"/>
            <a:ext cx="4896543" cy="3672407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3122966"/>
            <a:ext cx="4800533" cy="3600400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611560" y="4622035"/>
            <a:ext cx="27327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dirty="0" smtClean="0">
                <a:solidFill>
                  <a:srgbClr val="00B050"/>
                </a:solidFill>
                <a:latin typeface="Freestyle Script" pitchFamily="66" charset="0"/>
              </a:rPr>
              <a:t>Veteranturnering</a:t>
            </a:r>
          </a:p>
          <a:p>
            <a:pPr algn="ctr"/>
            <a:endParaRPr lang="da-DK" sz="4400" b="1" i="1" dirty="0">
              <a:solidFill>
                <a:srgbClr val="00B050"/>
              </a:solidFill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64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000">
        <p:fad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701"/>
            <a:ext cx="4499992" cy="4274934"/>
          </a:xfrm>
          <a:prstGeom prst="rect">
            <a:avLst/>
          </a:prstGeom>
        </p:spPr>
      </p:pic>
      <p:sp>
        <p:nvSpPr>
          <p:cNvPr id="4" name="Tekstboks 3"/>
          <p:cNvSpPr txBox="1"/>
          <p:nvPr/>
        </p:nvSpPr>
        <p:spPr>
          <a:xfrm>
            <a:off x="5449467" y="548680"/>
            <a:ext cx="196560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3200" i="1" dirty="0" smtClean="0">
                <a:solidFill>
                  <a:srgbClr val="00B050"/>
                </a:solidFill>
              </a:rPr>
              <a:t>FM-</a:t>
            </a:r>
          </a:p>
          <a:p>
            <a:pPr algn="ctr"/>
            <a:r>
              <a:rPr lang="da-DK" sz="3200" i="1" dirty="0" smtClean="0">
                <a:solidFill>
                  <a:srgbClr val="00B050"/>
                </a:solidFill>
              </a:rPr>
              <a:t>5 mands</a:t>
            </a:r>
            <a:endParaRPr lang="da-DK" sz="3200" i="1" dirty="0">
              <a:solidFill>
                <a:srgbClr val="00B050"/>
              </a:solidFill>
            </a:endParaRPr>
          </a:p>
          <a:p>
            <a:pPr algn="ctr"/>
            <a:r>
              <a:rPr lang="da-DK" sz="3200" i="1" dirty="0" smtClean="0">
                <a:solidFill>
                  <a:srgbClr val="00B050"/>
                </a:solidFill>
              </a:rPr>
              <a:t>hold</a:t>
            </a:r>
            <a:endParaRPr lang="da-DK" sz="3200" i="1" dirty="0">
              <a:solidFill>
                <a:srgbClr val="00B050"/>
              </a:solidFill>
            </a:endParaRPr>
          </a:p>
          <a:p>
            <a:pPr algn="ctr"/>
            <a:endParaRPr lang="da-DK" sz="3200" i="1" dirty="0" smtClean="0">
              <a:solidFill>
                <a:srgbClr val="00B050"/>
              </a:solidFill>
            </a:endParaRPr>
          </a:p>
          <a:p>
            <a:pPr algn="ctr"/>
            <a:r>
              <a:rPr lang="da-DK" sz="3200" i="1" dirty="0" smtClean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3307358"/>
            <a:ext cx="5302960" cy="34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561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000">
        <p:fad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893" y="188640"/>
            <a:ext cx="3744416" cy="619858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8445" y="2204864"/>
            <a:ext cx="4968552" cy="4381673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1150" y="332656"/>
            <a:ext cx="480143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733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15000">
        <p:fade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452" y="548680"/>
            <a:ext cx="8896536" cy="59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421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722" y="980728"/>
            <a:ext cx="8784976" cy="5813995"/>
          </a:xfrm>
          <a:prstGeom prst="rect">
            <a:avLst/>
          </a:prstGeom>
        </p:spPr>
      </p:pic>
      <p:sp>
        <p:nvSpPr>
          <p:cNvPr id="4" name="Tekstboks 3"/>
          <p:cNvSpPr txBox="1"/>
          <p:nvPr/>
        </p:nvSpPr>
        <p:spPr>
          <a:xfrm>
            <a:off x="2448816" y="0"/>
            <a:ext cx="38443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dirty="0" smtClean="0">
                <a:latin typeface="Freestyle Script" pitchFamily="66" charset="0"/>
              </a:rPr>
              <a:t>Guld og oprykning til 1.div.</a:t>
            </a:r>
          </a:p>
          <a:p>
            <a:pPr algn="ctr"/>
            <a:r>
              <a:rPr lang="da-DK" sz="4000" dirty="0" smtClean="0">
                <a:latin typeface="Freestyle Script" pitchFamily="66" charset="0"/>
              </a:rPr>
              <a:t>For Damer og Herre</a:t>
            </a:r>
            <a:endParaRPr lang="da-DK" sz="40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053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>
        <p:wheel spokes="1"/>
      </p:transition>
    </mc:Choice>
    <mc:Fallback>
      <p:transition spd="slow" advClick="0" advTm="8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20688"/>
            <a:ext cx="8971178" cy="6120679"/>
          </a:xfrm>
          <a:prstGeom prst="rect">
            <a:avLst/>
          </a:prstGeom>
        </p:spPr>
      </p:pic>
      <p:sp>
        <p:nvSpPr>
          <p:cNvPr id="4" name="Tekstboks 3"/>
          <p:cNvSpPr txBox="1"/>
          <p:nvPr/>
        </p:nvSpPr>
        <p:spPr>
          <a:xfrm>
            <a:off x="2915816" y="-99392"/>
            <a:ext cx="2983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dirty="0" smtClean="0">
                <a:latin typeface="Freestyle Script" pitchFamily="66" charset="0"/>
              </a:rPr>
              <a:t>FM Double 2009</a:t>
            </a:r>
            <a:endParaRPr lang="da-DK" sz="48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92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ekstboks 3"/>
          <p:cNvSpPr txBox="1"/>
          <p:nvPr/>
        </p:nvSpPr>
        <p:spPr>
          <a:xfrm>
            <a:off x="2987824" y="132018"/>
            <a:ext cx="3374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latin typeface="Lucida Handwriting" panose="03010101010101010101" pitchFamily="66" charset="0"/>
              </a:rPr>
              <a:t>Guld 2012/2013</a:t>
            </a:r>
            <a:endParaRPr lang="da-DK" sz="2800" dirty="0">
              <a:latin typeface="Lucida Handwriting" panose="03010101010101010101" pitchFamily="66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049" y="764704"/>
            <a:ext cx="7790191" cy="59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27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kstboks 4"/>
          <p:cNvSpPr txBox="1"/>
          <p:nvPr/>
        </p:nvSpPr>
        <p:spPr>
          <a:xfrm>
            <a:off x="1619672" y="-29137"/>
            <a:ext cx="4896544" cy="91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800" b="1" i="1" dirty="0" smtClean="0">
                <a:solidFill>
                  <a:srgbClr val="00B050"/>
                </a:solidFill>
                <a:latin typeface="Freestyle Script" pitchFamily="66" charset="0"/>
              </a:rPr>
              <a:t>Stort tillykke</a:t>
            </a:r>
          </a:p>
          <a:p>
            <a:pPr algn="ctr"/>
            <a:r>
              <a:rPr lang="da-DK" sz="8800" b="1" i="1" dirty="0" smtClean="0">
                <a:solidFill>
                  <a:srgbClr val="00B050"/>
                </a:solidFill>
                <a:latin typeface="Freestyle Script" pitchFamily="66" charset="0"/>
              </a:rPr>
              <a:t>med</a:t>
            </a:r>
          </a:p>
          <a:p>
            <a:pPr algn="ctr"/>
            <a:r>
              <a:rPr lang="da-DK" sz="8800" b="1" i="1" dirty="0" smtClean="0">
                <a:solidFill>
                  <a:srgbClr val="00B050"/>
                </a:solidFill>
                <a:latin typeface="Freestyle Script" pitchFamily="66" charset="0"/>
              </a:rPr>
              <a:t>jubilæet</a:t>
            </a:r>
          </a:p>
          <a:p>
            <a:pPr algn="ctr"/>
            <a:r>
              <a:rPr lang="da-DK" sz="8800" b="1" i="1" dirty="0">
                <a:solidFill>
                  <a:srgbClr val="00B050"/>
                </a:solidFill>
                <a:latin typeface="Freestyle Script" pitchFamily="66" charset="0"/>
              </a:rPr>
              <a:t>o</a:t>
            </a:r>
            <a:r>
              <a:rPr lang="da-DK" sz="8800" b="1" i="1" dirty="0" smtClean="0">
                <a:solidFill>
                  <a:srgbClr val="00B050"/>
                </a:solidFill>
                <a:latin typeface="Freestyle Script" pitchFamily="66" charset="0"/>
              </a:rPr>
              <a:t>g god</a:t>
            </a:r>
          </a:p>
          <a:p>
            <a:pPr algn="ctr"/>
            <a:r>
              <a:rPr lang="da-DK" sz="8800" b="1" i="1" dirty="0" smtClean="0">
                <a:solidFill>
                  <a:srgbClr val="00B050"/>
                </a:solidFill>
                <a:latin typeface="Freestyle Script" pitchFamily="66" charset="0"/>
              </a:rPr>
              <a:t>fest</a:t>
            </a:r>
          </a:p>
          <a:p>
            <a:pPr algn="ctr"/>
            <a:endParaRPr lang="da-DK" sz="8000" b="1" i="1" dirty="0" smtClean="0">
              <a:solidFill>
                <a:srgbClr val="00B050"/>
              </a:solidFill>
              <a:latin typeface="Freestyle Script" pitchFamily="66" charset="0"/>
            </a:endParaRPr>
          </a:p>
          <a:p>
            <a:endParaRPr lang="da-DK" sz="6600" b="1" dirty="0"/>
          </a:p>
        </p:txBody>
      </p:sp>
      <p:sp>
        <p:nvSpPr>
          <p:cNvPr id="6" name="Tekstboks 5"/>
          <p:cNvSpPr txBox="1"/>
          <p:nvPr/>
        </p:nvSpPr>
        <p:spPr>
          <a:xfrm>
            <a:off x="6665563" y="6465326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latin typeface="Freestyle Script" pitchFamily="66" charset="0"/>
              </a:rPr>
              <a:t>Producer</a:t>
            </a:r>
            <a:r>
              <a:rPr lang="da-DK" sz="2000" dirty="0" smtClean="0">
                <a:latin typeface="Freestyle Script" pitchFamily="66" charset="0"/>
              </a:rPr>
              <a:t> : Esther </a:t>
            </a:r>
            <a:r>
              <a:rPr lang="da-DK" sz="2000" dirty="0">
                <a:latin typeface="Freestyle Script" pitchFamily="66" charset="0"/>
              </a:rPr>
              <a:t>&amp;</a:t>
            </a:r>
            <a:r>
              <a:rPr lang="da-DK" sz="2000" dirty="0" smtClean="0">
                <a:latin typeface="Freestyle Script" pitchFamily="66" charset="0"/>
              </a:rPr>
              <a:t> Bent</a:t>
            </a:r>
            <a:endParaRPr lang="da-DK" sz="20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474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000">
        <p14:flash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91680" y="116632"/>
            <a:ext cx="5958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latin typeface="TTE2EDA828t00"/>
              </a:rPr>
              <a:t>Melodi: Hen til kommoden…..</a:t>
            </a:r>
          </a:p>
          <a:p>
            <a:r>
              <a:rPr lang="da-DK" sz="2400" dirty="0">
                <a:latin typeface="TTE2EDA828t00"/>
              </a:rPr>
              <a:t>Vi er fra Brasilia, derfor er vi så gla´,</a:t>
            </a:r>
          </a:p>
          <a:p>
            <a:r>
              <a:rPr lang="da-DK" sz="2400" dirty="0">
                <a:latin typeface="TTE2EDA828t00"/>
              </a:rPr>
              <a:t>og til bowling er vi edderbank´me go´,</a:t>
            </a:r>
          </a:p>
          <a:p>
            <a:r>
              <a:rPr lang="da-DK" sz="2400" dirty="0">
                <a:latin typeface="TTE2EDA828t00"/>
              </a:rPr>
              <a:t>strikes er vort speciale, så vi bli´r lidt gale,</a:t>
            </a:r>
          </a:p>
          <a:p>
            <a:r>
              <a:rPr lang="da-DK" sz="2400" dirty="0">
                <a:latin typeface="TTE2EDA828t00"/>
              </a:rPr>
              <a:t>når på banen med et mellemrum står to.</a:t>
            </a:r>
          </a:p>
          <a:p>
            <a:r>
              <a:rPr lang="da-DK" sz="2400" dirty="0">
                <a:latin typeface="TTE2EDA828t00"/>
              </a:rPr>
              <a:t>Når vi bowling dyrke, er det vores styrke,</a:t>
            </a:r>
          </a:p>
          <a:p>
            <a:r>
              <a:rPr lang="da-DK" sz="2400" dirty="0">
                <a:latin typeface="TTE2EDA828t00"/>
              </a:rPr>
              <a:t>at vi spiller både godt og kvikt og flot,</a:t>
            </a:r>
          </a:p>
          <a:p>
            <a:r>
              <a:rPr lang="da-DK" sz="2400" dirty="0">
                <a:latin typeface="TTE2EDA828t00"/>
              </a:rPr>
              <a:t>her er alle lige, både dreng og pige,</a:t>
            </a:r>
          </a:p>
          <a:p>
            <a:r>
              <a:rPr lang="da-DK" sz="2400" dirty="0">
                <a:latin typeface="TTE2EDA828t00"/>
              </a:rPr>
              <a:t>ja, i vores klub der har vi det jo godt!</a:t>
            </a:r>
            <a:endParaRPr lang="da-DK" sz="2400" dirty="0"/>
          </a:p>
        </p:txBody>
      </p:sp>
      <p:sp>
        <p:nvSpPr>
          <p:cNvPr id="3" name="Rektangel 2"/>
          <p:cNvSpPr/>
          <p:nvPr/>
        </p:nvSpPr>
        <p:spPr>
          <a:xfrm>
            <a:off x="1691680" y="3795867"/>
            <a:ext cx="61206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latin typeface="TTE2EDA828t00"/>
              </a:rPr>
              <a:t>En, to, tre bowlingspil vi ka´,</a:t>
            </a:r>
          </a:p>
          <a:p>
            <a:r>
              <a:rPr lang="da-DK" sz="2400" dirty="0">
                <a:latin typeface="TTE2EDA828t00"/>
              </a:rPr>
              <a:t>her på Fyn der er vi nok de bedste,</a:t>
            </a:r>
          </a:p>
          <a:p>
            <a:r>
              <a:rPr lang="da-DK" sz="2400" dirty="0">
                <a:latin typeface="TTE2EDA828t00"/>
              </a:rPr>
              <a:t>klubben den hedder jo Brasilia,</a:t>
            </a:r>
          </a:p>
          <a:p>
            <a:r>
              <a:rPr lang="da-DK" sz="2400" dirty="0">
                <a:latin typeface="TTE2EDA828t00"/>
              </a:rPr>
              <a:t>os er der nemlig ingen, der kan tæske!</a:t>
            </a:r>
          </a:p>
          <a:p>
            <a:endParaRPr lang="da-DK" sz="2400" dirty="0">
              <a:latin typeface="TTE2EDA828t00"/>
            </a:endParaRPr>
          </a:p>
          <a:p>
            <a:r>
              <a:rPr lang="da-DK" sz="2400" dirty="0">
                <a:latin typeface="TTE2EDA828t00"/>
              </a:rPr>
              <a:t>PS! Omkvædet kan synges </a:t>
            </a:r>
            <a:r>
              <a:rPr lang="da-DK" sz="2400" dirty="0" smtClean="0">
                <a:latin typeface="TTE2EDA828t00"/>
              </a:rPr>
              <a:t>særskilt</a:t>
            </a:r>
          </a:p>
          <a:p>
            <a:endParaRPr lang="da-DK" sz="2400" dirty="0">
              <a:latin typeface="TTE2EDA828t00"/>
            </a:endParaRPr>
          </a:p>
          <a:p>
            <a:r>
              <a:rPr lang="da-DK" sz="2400" dirty="0" smtClean="0">
                <a:latin typeface="TTE2EDA828t00"/>
              </a:rPr>
              <a:t>Polle: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xmlns="" val="170819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500" advTm="60000">
        <p14:vortex dir="r"/>
      </p:transition>
    </mc:Choice>
    <mc:Fallback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548680"/>
            <a:ext cx="8993721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3762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2134</TotalTime>
  <Words>228</Words>
  <Application>Microsoft Office PowerPoint</Application>
  <PresentationFormat>On-screen Show (4:3)</PresentationFormat>
  <Paragraphs>56</Paragraphs>
  <Slides>85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Autumn</vt:lpstr>
      <vt:lpstr>Bowlingkluben Brasilia 50 år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 Ungdomsafdeling - også med  mange  flotte  resultater  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Det er ikke kun på banerne vi er go` - også til festerne…...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Bent Hansen</dc:creator>
  <cp:lastModifiedBy>Helle O. Andersen</cp:lastModifiedBy>
  <cp:revision>203</cp:revision>
  <dcterms:created xsi:type="dcterms:W3CDTF">2013-01-31T14:04:01Z</dcterms:created>
  <dcterms:modified xsi:type="dcterms:W3CDTF">2013-10-26T22:38:55Z</dcterms:modified>
</cp:coreProperties>
</file>